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6825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3009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5813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4494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533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699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7432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088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377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0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23810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23810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214290"/>
            <a:ext cx="1214446" cy="4286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642783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6429396"/>
            <a:ext cx="8715436" cy="158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5aa53f9884059faeed1683f1017bd3466c636f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30</cp:revision>
  <dcterms:created xsi:type="dcterms:W3CDTF">2014-02-12T04:26:14Z</dcterms:created>
  <dcterms:modified xsi:type="dcterms:W3CDTF">2015-11-13T12:20:36Z</dcterms:modified>
</cp:coreProperties>
</file>